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smtClean="0">
                <a:latin typeface="Copperplate Gothic Bold" pitchFamily="34" charset="0"/>
              </a:rPr>
              <a:t>Investing </a:t>
            </a:r>
            <a:r>
              <a:rPr lang="en-US" b="1" smtClean="0">
                <a:latin typeface="Copperplate Gothic Bold" pitchFamily="34" charset="0"/>
              </a:rPr>
              <a:t>ONQ #2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85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notes.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99" y="1752600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ashreg.wav"/>
          </p:stSnd>
        </p:sndAc>
      </p:transition>
    </mc:Choice>
    <mc:Fallback xmlns="">
      <p:transition spd="slow">
        <p:fade/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1. These are profits </a:t>
            </a:r>
            <a:r>
              <a:rPr lang="en-US" b="1" dirty="0"/>
              <a:t>of the corporation that are distributed to </a:t>
            </a:r>
            <a:r>
              <a:rPr lang="en-US" b="1" dirty="0" smtClean="0"/>
              <a:t>shareholders.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86200"/>
            <a:ext cx="2743200" cy="268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2484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T or F</a:t>
            </a:r>
            <a:br>
              <a:rPr lang="en-US" b="1" dirty="0" smtClean="0"/>
            </a:br>
            <a:r>
              <a:rPr lang="en-US" b="1" dirty="0" smtClean="0"/>
              <a:t>2. </a:t>
            </a:r>
            <a:r>
              <a:rPr lang="en-US" b="1" dirty="0"/>
              <a:t>Preferred stock is a much </a:t>
            </a:r>
            <a:r>
              <a:rPr lang="en-US" b="1" dirty="0" smtClean="0"/>
              <a:t>riskier investment </a:t>
            </a:r>
            <a:r>
              <a:rPr lang="en-US" b="1" dirty="0"/>
              <a:t>than common stock.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581400"/>
            <a:ext cx="3663789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:dissolve/>
      </p:transition>
    </mc:Choice>
    <mc:Fallback xmlns="">
      <p:transition spd="slow" advClick="0" advTm="6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3</a:t>
            </a:r>
            <a:r>
              <a:rPr lang="en-US" b="1" dirty="0" smtClean="0"/>
              <a:t>. Define Market Capitalization.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124200"/>
            <a:ext cx="3200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60000">
        <p14:vortex dir="r"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4648200"/>
            <a:ext cx="207645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4</a:t>
            </a:r>
            <a:r>
              <a:rPr lang="en-US" b="1" dirty="0" smtClean="0"/>
              <a:t>. Exxon-Mobil, Microsoft, Wal-Mart,</a:t>
            </a:r>
            <a:br>
              <a:rPr lang="en-US" b="1" dirty="0" smtClean="0"/>
            </a:br>
            <a:r>
              <a:rPr lang="en-US" b="1" dirty="0" smtClean="0"/>
              <a:t>Apple, and </a:t>
            </a:r>
            <a:r>
              <a:rPr lang="en-US" b="1" dirty="0"/>
              <a:t>General Electric </a:t>
            </a:r>
            <a:r>
              <a:rPr lang="en-US" b="1" dirty="0" smtClean="0"/>
              <a:t>are examples of what type of Market Caps?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4838"/>
            <a:ext cx="231457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50056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60000">
        <p14:glitter pattern="hexagon"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867400" cy="6477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5. </a:t>
            </a:r>
            <a:r>
              <a:rPr lang="en-US" b="1" dirty="0"/>
              <a:t>These are the stocks of corporations that have market capitalizations of between 300 million and 2 billion dollars.</a:t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454400"/>
            <a:ext cx="2895600" cy="31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70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Investing ONQ #2</vt:lpstr>
      <vt:lpstr>1. These are profits of the corporation that are distributed to shareholders.   </vt:lpstr>
      <vt:lpstr>T or F 2. Preferred stock is a much riskier investment than common stock.    </vt:lpstr>
      <vt:lpstr>3. Define Market Capitalization.    </vt:lpstr>
      <vt:lpstr>4. Exxon-Mobil, Microsoft, Wal-Mart, Apple, and General Electric are examples of what type of Market Caps?    </vt:lpstr>
      <vt:lpstr>5. These are the stocks of corporations that have market capitalizations of between 300 million and 2 billion dollars. 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20</cp:revision>
  <dcterms:created xsi:type="dcterms:W3CDTF">2011-11-01T11:57:47Z</dcterms:created>
  <dcterms:modified xsi:type="dcterms:W3CDTF">2012-02-27T12:35:43Z</dcterms:modified>
</cp:coreProperties>
</file>